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avi" ContentType="video/x-msvide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"/>
  </p:notesMasterIdLst>
  <p:sldIdLst>
    <p:sldId id="256" r:id="rId2"/>
    <p:sldId id="257" r:id="rId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4" d="100"/>
          <a:sy n="74" d="100"/>
        </p:scale>
        <p:origin x="66" y="2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6F4E97-8E4F-487C-A816-BCE1C3829843}" type="datetimeFigureOut">
              <a:rPr lang="ko-KR" altLang="en-US" smtClean="0"/>
              <a:t>2019-01-04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EC7FCA-4157-407C-9B14-ECB41AA4D2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33216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C7FCA-4157-407C-9B14-ECB41AA4D26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31310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6D7FF6-0916-4DDD-BD62-F3607999F1C5}" type="datetimeFigureOut">
              <a:rPr lang="ko-KR" altLang="en-US" smtClean="0"/>
              <a:t>2019-01-04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C0569C-400C-4110-8D93-D15AE88B62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17536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6D7FF6-0916-4DDD-BD62-F3607999F1C5}" type="datetimeFigureOut">
              <a:rPr lang="ko-KR" altLang="en-US" smtClean="0"/>
              <a:t>2019-01-04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C0569C-400C-4110-8D93-D15AE88B62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57857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6D7FF6-0916-4DDD-BD62-F3607999F1C5}" type="datetimeFigureOut">
              <a:rPr lang="ko-KR" altLang="en-US" smtClean="0"/>
              <a:t>2019-01-04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C0569C-400C-4110-8D93-D15AE88B62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89290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6D7FF6-0916-4DDD-BD62-F3607999F1C5}" type="datetimeFigureOut">
              <a:rPr lang="ko-KR" altLang="en-US" smtClean="0"/>
              <a:t>2019-01-04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C0569C-400C-4110-8D93-D15AE88B62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04983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6D7FF6-0916-4DDD-BD62-F3607999F1C5}" type="datetimeFigureOut">
              <a:rPr lang="ko-KR" altLang="en-US" smtClean="0"/>
              <a:t>2019-01-04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C0569C-400C-4110-8D93-D15AE88B62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00136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6D7FF6-0916-4DDD-BD62-F3607999F1C5}" type="datetimeFigureOut">
              <a:rPr lang="ko-KR" altLang="en-US" smtClean="0"/>
              <a:t>2019-01-04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C0569C-400C-4110-8D93-D15AE88B62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57541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6D7FF6-0916-4DDD-BD62-F3607999F1C5}" type="datetimeFigureOut">
              <a:rPr lang="ko-KR" altLang="en-US" smtClean="0"/>
              <a:t>2019-01-04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C0569C-400C-4110-8D93-D15AE88B62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66441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6D7FF6-0916-4DDD-BD62-F3607999F1C5}" type="datetimeFigureOut">
              <a:rPr lang="ko-KR" altLang="en-US" smtClean="0"/>
              <a:t>2019-01-04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C0569C-400C-4110-8D93-D15AE88B62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13853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6D7FF6-0916-4DDD-BD62-F3607999F1C5}" type="datetimeFigureOut">
              <a:rPr lang="ko-KR" altLang="en-US" smtClean="0"/>
              <a:t>2019-01-04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C0569C-400C-4110-8D93-D15AE88B62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6574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6D7FF6-0916-4DDD-BD62-F3607999F1C5}" type="datetimeFigureOut">
              <a:rPr lang="ko-KR" altLang="en-US" smtClean="0"/>
              <a:t>2019-01-04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C0569C-400C-4110-8D93-D15AE88B62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09156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6D7FF6-0916-4DDD-BD62-F3607999F1C5}" type="datetimeFigureOut">
              <a:rPr lang="ko-KR" altLang="en-US" smtClean="0"/>
              <a:t>2019-01-04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C0569C-400C-4110-8D93-D15AE88B62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90477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6D7FF6-0916-4DDD-BD62-F3607999F1C5}" type="datetimeFigureOut">
              <a:rPr lang="ko-KR" altLang="en-US" smtClean="0"/>
              <a:t>2019-01-04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C0569C-400C-4110-8D93-D15AE88B62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64062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avi"/><Relationship Id="rId1" Type="http://schemas.microsoft.com/office/2007/relationships/media" Target="../media/media2.avi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37882" y="171168"/>
            <a:ext cx="1153947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-</a:t>
            </a:r>
            <a:r>
              <a:rPr lang="ko-KR" altLang="en-US" dirty="0" smtClean="0"/>
              <a:t>추리 진입 시 아래와 같이 포인터가 뜬다</a:t>
            </a:r>
            <a:r>
              <a:rPr lang="en-US" altLang="ko-KR" dirty="0" smtClean="0"/>
              <a:t>. </a:t>
            </a:r>
          </a:p>
          <a:p>
            <a:endParaRPr lang="en-US" altLang="ko-KR" dirty="0" smtClean="0"/>
          </a:p>
          <a:p>
            <a:r>
              <a:rPr lang="en-US" altLang="ko-KR" dirty="0"/>
              <a:t>-</a:t>
            </a:r>
            <a:r>
              <a:rPr lang="ko-KR" altLang="en-US" dirty="0" smtClean="0"/>
              <a:t>이때 포인터는 </a:t>
            </a:r>
            <a:r>
              <a:rPr lang="ko-KR" altLang="en-US" dirty="0" err="1" smtClean="0"/>
              <a:t>레벨디자인</a:t>
            </a:r>
            <a:r>
              <a:rPr lang="ko-KR" altLang="en-US" dirty="0" smtClean="0"/>
              <a:t> 기획서에</a:t>
            </a:r>
            <a:r>
              <a:rPr lang="en-US" altLang="ko-KR" dirty="0"/>
              <a:t> </a:t>
            </a:r>
            <a:r>
              <a:rPr lang="ko-KR" altLang="en-US" dirty="0" smtClean="0"/>
              <a:t>기반하여 번호가 메겨진 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-</a:t>
            </a:r>
            <a:r>
              <a:rPr lang="ko-KR" altLang="en-US" dirty="0" smtClean="0"/>
              <a:t>순서대로</a:t>
            </a:r>
            <a:r>
              <a:rPr lang="en-US" altLang="ko-KR" dirty="0" smtClean="0"/>
              <a:t> </a:t>
            </a:r>
            <a:r>
              <a:rPr lang="ko-KR" altLang="en-US" dirty="0" smtClean="0"/>
              <a:t>생성시키게 된다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이때 포인터는</a:t>
            </a:r>
            <a:r>
              <a:rPr lang="en-US" altLang="ko-KR" dirty="0"/>
              <a:t> </a:t>
            </a:r>
            <a:r>
              <a:rPr lang="ko-KR" altLang="en-US" dirty="0" err="1" smtClean="0"/>
              <a:t>알파값</a:t>
            </a:r>
            <a:r>
              <a:rPr lang="ko-KR" altLang="en-US" dirty="0" smtClean="0"/>
              <a:t> </a:t>
            </a:r>
            <a:r>
              <a:rPr lang="en-US" altLang="ko-KR" dirty="0" smtClean="0"/>
              <a:t>0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100</a:t>
            </a:r>
            <a:r>
              <a:rPr lang="ko-KR" altLang="en-US" dirty="0" smtClean="0"/>
              <a:t>으로 </a:t>
            </a:r>
            <a:r>
              <a:rPr lang="en-US" altLang="ko-KR" dirty="0" smtClean="0"/>
              <a:t>0.5</a:t>
            </a:r>
            <a:r>
              <a:rPr lang="ko-KR" altLang="en-US" dirty="0" smtClean="0"/>
              <a:t>초의 시간 동안 생성된다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6" name="추리 U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18941" y="1829940"/>
            <a:ext cx="6593983" cy="480124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980350" y="2266681"/>
            <a:ext cx="49970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-</a:t>
            </a:r>
            <a:r>
              <a:rPr lang="ko-KR" altLang="en-US" dirty="0" smtClean="0"/>
              <a:t>포인터</a:t>
            </a:r>
            <a:r>
              <a:rPr lang="en-US" altLang="ko-KR" dirty="0" smtClean="0"/>
              <a:t>(</a:t>
            </a:r>
            <a:r>
              <a:rPr lang="ko-KR" altLang="en-US" dirty="0" smtClean="0"/>
              <a:t>빨간 원</a:t>
            </a:r>
            <a:r>
              <a:rPr lang="en-US" altLang="ko-KR" dirty="0" smtClean="0"/>
              <a:t>)</a:t>
            </a:r>
            <a:r>
              <a:rPr lang="ko-KR" altLang="en-US" dirty="0" smtClean="0"/>
              <a:t>를 클릭 시 대기 시간 없이</a:t>
            </a:r>
            <a:endParaRPr lang="en-US" altLang="ko-KR" dirty="0" smtClean="0"/>
          </a:p>
          <a:p>
            <a:r>
              <a:rPr lang="ko-KR" altLang="en-US" dirty="0" smtClean="0"/>
              <a:t>팝업이 바로 뜨고</a:t>
            </a:r>
            <a:r>
              <a:rPr lang="en-US" altLang="ko-KR" dirty="0" smtClean="0"/>
              <a:t>, </a:t>
            </a:r>
          </a:p>
          <a:p>
            <a:r>
              <a:rPr lang="ko-KR" altLang="en-US" dirty="0" smtClean="0"/>
              <a:t>그 상태에서 추리를</a:t>
            </a:r>
            <a:r>
              <a:rPr lang="en-US" altLang="ko-KR" dirty="0"/>
              <a:t> </a:t>
            </a:r>
            <a:r>
              <a:rPr lang="ko-KR" altLang="en-US" dirty="0" smtClean="0"/>
              <a:t>진행할 수 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62788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73486" y="105213"/>
            <a:ext cx="1148795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</a:t>
            </a:r>
            <a:r>
              <a:rPr lang="ko-KR" altLang="en-US" dirty="0" smtClean="0"/>
              <a:t>추리 팝업에서 세 개를 모두 고를 시 아래와 같은 이펙트가 뜬다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1. </a:t>
            </a:r>
            <a:r>
              <a:rPr lang="ko-KR" altLang="en-US" dirty="0" smtClean="0"/>
              <a:t>중앙에 검은 </a:t>
            </a:r>
            <a:r>
              <a:rPr lang="ko-KR" altLang="en-US" dirty="0" err="1" smtClean="0"/>
              <a:t>그라데이션</a:t>
            </a:r>
            <a:r>
              <a:rPr lang="en-US" altLang="ko-KR" dirty="0" smtClean="0"/>
              <a:t>(</a:t>
            </a:r>
            <a:r>
              <a:rPr lang="ko-KR" altLang="en-US" dirty="0" smtClean="0"/>
              <a:t>가운데 반투명 </a:t>
            </a:r>
            <a:r>
              <a:rPr lang="en-US" altLang="ko-KR" dirty="0" smtClean="0"/>
              <a:t>/ </a:t>
            </a:r>
            <a:r>
              <a:rPr lang="ko-KR" altLang="en-US" dirty="0" err="1" smtClean="0"/>
              <a:t>겉부분</a:t>
            </a:r>
            <a:r>
              <a:rPr lang="ko-KR" altLang="en-US" dirty="0" smtClean="0"/>
              <a:t> 검은 상태</a:t>
            </a:r>
            <a:r>
              <a:rPr lang="en-US" altLang="ko-KR" dirty="0" smtClean="0"/>
              <a:t>)</a:t>
            </a:r>
            <a:r>
              <a:rPr lang="ko-KR" altLang="en-US" dirty="0" smtClean="0"/>
              <a:t>이 </a:t>
            </a:r>
            <a:r>
              <a:rPr lang="en-US" altLang="ko-KR" dirty="0" smtClean="0"/>
              <a:t>0.5</a:t>
            </a:r>
            <a:r>
              <a:rPr lang="ko-KR" altLang="en-US" dirty="0" smtClean="0"/>
              <a:t>초간 </a:t>
            </a:r>
            <a:r>
              <a:rPr lang="ko-KR" altLang="en-US" dirty="0" err="1" smtClean="0"/>
              <a:t>알파값을</a:t>
            </a:r>
            <a:r>
              <a:rPr lang="ko-KR" altLang="en-US" dirty="0" smtClean="0"/>
              <a:t> </a:t>
            </a:r>
            <a:r>
              <a:rPr lang="en-US" altLang="ko-KR" dirty="0" smtClean="0"/>
              <a:t>0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100</a:t>
            </a:r>
            <a:r>
              <a:rPr lang="ko-KR" altLang="en-US" dirty="0" smtClean="0"/>
              <a:t>으로 해 생성한다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2. </a:t>
            </a:r>
            <a:r>
              <a:rPr lang="ko-KR" altLang="en-US" dirty="0" err="1" smtClean="0"/>
              <a:t>강원진</a:t>
            </a:r>
            <a:r>
              <a:rPr lang="ko-KR" altLang="en-US" dirty="0" smtClean="0"/>
              <a:t> 얼굴</a:t>
            </a:r>
            <a:r>
              <a:rPr lang="en-US" altLang="ko-KR" dirty="0" smtClean="0"/>
              <a:t> </a:t>
            </a:r>
            <a:r>
              <a:rPr lang="ko-KR" altLang="en-US" dirty="0" smtClean="0"/>
              <a:t>이미지가 중앙</a:t>
            </a:r>
            <a:r>
              <a:rPr lang="en-US" altLang="ko-KR" dirty="0"/>
              <a:t> </a:t>
            </a:r>
            <a:r>
              <a:rPr lang="ko-KR" altLang="en-US" dirty="0" smtClean="0"/>
              <a:t>좌측에서 가운데로 </a:t>
            </a:r>
            <a:r>
              <a:rPr lang="en-US" altLang="ko-KR" dirty="0" smtClean="0"/>
              <a:t>0.5</a:t>
            </a:r>
            <a:r>
              <a:rPr lang="ko-KR" altLang="en-US" dirty="0" smtClean="0"/>
              <a:t>초간 움직이고</a:t>
            </a:r>
            <a:r>
              <a:rPr lang="en-US" altLang="ko-KR" dirty="0" smtClean="0"/>
              <a:t>, 0.5</a:t>
            </a:r>
            <a:r>
              <a:rPr lang="ko-KR" altLang="en-US" dirty="0" smtClean="0"/>
              <a:t>초간 가운데에서 머문 후 다시 </a:t>
            </a:r>
            <a:endParaRPr lang="en-US" altLang="ko-KR" dirty="0" smtClean="0"/>
          </a:p>
          <a:p>
            <a:r>
              <a:rPr lang="en-US" altLang="ko-KR" dirty="0" smtClean="0"/>
              <a:t>0.5</a:t>
            </a:r>
            <a:r>
              <a:rPr lang="ko-KR" altLang="en-US" dirty="0" err="1" smtClean="0"/>
              <a:t>초동안</a:t>
            </a:r>
            <a:r>
              <a:rPr lang="ko-KR" altLang="en-US" dirty="0" smtClean="0"/>
              <a:t> 오른쪽으로 가 이미지가 삭제된다</a:t>
            </a:r>
            <a:r>
              <a:rPr lang="en-US" altLang="ko-KR" dirty="0" smtClean="0"/>
              <a:t>. </a:t>
            </a:r>
          </a:p>
          <a:p>
            <a:r>
              <a:rPr lang="en-US" altLang="ko-KR" dirty="0"/>
              <a:t>(</a:t>
            </a:r>
            <a:r>
              <a:rPr lang="ko-KR" altLang="en-US" dirty="0" smtClean="0"/>
              <a:t>이때 </a:t>
            </a:r>
            <a:r>
              <a:rPr lang="ko-KR" altLang="en-US" dirty="0" err="1" smtClean="0"/>
              <a:t>강원진이</a:t>
            </a:r>
            <a:r>
              <a:rPr lang="ko-KR" altLang="en-US" dirty="0" smtClean="0"/>
              <a:t> 가운데로 가는 동안 </a:t>
            </a:r>
            <a:r>
              <a:rPr lang="ko-KR" altLang="en-US" dirty="0" err="1" smtClean="0"/>
              <a:t>바람부는</a:t>
            </a:r>
            <a:r>
              <a:rPr lang="ko-KR" altLang="en-US" dirty="0" smtClean="0"/>
              <a:t> 효과음을 넣는다</a:t>
            </a:r>
            <a:r>
              <a:rPr lang="en-US" altLang="ko-KR" dirty="0" smtClean="0"/>
              <a:t>.)</a:t>
            </a:r>
          </a:p>
          <a:p>
            <a:endParaRPr lang="en-US" altLang="ko-KR" dirty="0"/>
          </a:p>
          <a:p>
            <a:r>
              <a:rPr lang="en-US" altLang="ko-KR" dirty="0"/>
              <a:t>	</a:t>
            </a:r>
            <a:r>
              <a:rPr lang="en-US" altLang="ko-KR" dirty="0" smtClean="0"/>
              <a:t>					   3. </a:t>
            </a:r>
            <a:r>
              <a:rPr lang="ko-KR" altLang="en-US" dirty="0" smtClean="0"/>
              <a:t>이후 검은 </a:t>
            </a:r>
            <a:r>
              <a:rPr lang="ko-KR" altLang="en-US" dirty="0" err="1" smtClean="0"/>
              <a:t>그라데이션</a:t>
            </a:r>
            <a:r>
              <a:rPr lang="ko-KR" altLang="en-US" dirty="0" smtClean="0"/>
              <a:t> 박스가 </a:t>
            </a:r>
            <a:r>
              <a:rPr lang="en-US" altLang="ko-KR" dirty="0" smtClean="0"/>
              <a:t>0.5</a:t>
            </a:r>
            <a:r>
              <a:rPr lang="ko-KR" altLang="en-US" dirty="0" err="1" smtClean="0"/>
              <a:t>초동안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알파값을</a:t>
            </a:r>
            <a:endParaRPr lang="en-US" altLang="ko-KR" dirty="0"/>
          </a:p>
          <a:p>
            <a:r>
              <a:rPr lang="en-US" altLang="ko-KR" dirty="0" smtClean="0"/>
              <a:t>							0.5</a:t>
            </a:r>
            <a:r>
              <a:rPr lang="ko-KR" altLang="en-US" dirty="0" err="1" smtClean="0"/>
              <a:t>초동안</a:t>
            </a:r>
            <a:r>
              <a:rPr lang="ko-KR" altLang="en-US" dirty="0" smtClean="0"/>
              <a:t> </a:t>
            </a:r>
            <a:r>
              <a:rPr lang="en-US" altLang="ko-KR" dirty="0" smtClean="0"/>
              <a:t>0</a:t>
            </a:r>
            <a:r>
              <a:rPr lang="ko-KR" altLang="en-US" dirty="0" smtClean="0"/>
              <a:t>으로 해 제거한다</a:t>
            </a:r>
            <a:r>
              <a:rPr lang="en-US" altLang="ko-KR" dirty="0" smtClean="0"/>
              <a:t>.</a:t>
            </a:r>
          </a:p>
        </p:txBody>
      </p:sp>
      <p:pic>
        <p:nvPicPr>
          <p:cNvPr id="5" name="추리 이펙트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02275" y="2327621"/>
            <a:ext cx="5479960" cy="3990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766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</TotalTime>
  <Words>131</Words>
  <Application>Microsoft Office PowerPoint</Application>
  <PresentationFormat>와이드스크린</PresentationFormat>
  <Paragraphs>19</Paragraphs>
  <Slides>2</Slides>
  <Notes>1</Notes>
  <HiddenSlides>0</HiddenSlides>
  <MMClips>2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</vt:i4>
      </vt:variant>
    </vt:vector>
  </HeadingPairs>
  <TitlesOfParts>
    <vt:vector size="5" baseType="lpstr">
      <vt:lpstr>맑은 고딕</vt:lpstr>
      <vt:lpstr>Arial</vt:lpstr>
      <vt:lpstr>Office 테마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경일</dc:creator>
  <cp:lastModifiedBy>경일</cp:lastModifiedBy>
  <cp:revision>6</cp:revision>
  <dcterms:created xsi:type="dcterms:W3CDTF">2019-01-04T04:39:40Z</dcterms:created>
  <dcterms:modified xsi:type="dcterms:W3CDTF">2019-01-04T05:27:31Z</dcterms:modified>
</cp:coreProperties>
</file>